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6" r:id="rId5"/>
    <p:sldId id="269" r:id="rId6"/>
    <p:sldId id="276" r:id="rId7"/>
    <p:sldId id="270" r:id="rId8"/>
    <p:sldId id="263" r:id="rId9"/>
    <p:sldId id="265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44818-CD3D-4B5C-8D89-C2C75C881BAC}" type="datetimeFigureOut">
              <a:rPr lang="th-TH" smtClean="0"/>
              <a:pPr/>
              <a:t>04/08/60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E590C-9505-4056-9CB8-6E0E0125DD1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th/url?sa=i&amp;rct=j&amp;q=&amp;esrc=s&amp;source=images&amp;cd=&amp;ved=0ahUKEwi2p_bYzrXVAhXMP48KHXBIBPcQjRwIBw&amp;url=http://imarketingup.blogspot.com/2016/03/4-ajpay-khanis-pestg-analysis.html&amp;psig=AFQjCNFgTzctU8NdwFQr1KemNHUDU6XpbQ&amp;ust=1501662371809540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ogle.co.th/url?sa=i&amp;rct=j&amp;q=&amp;esrc=s&amp;source=images&amp;cd=&amp;cad=rja&amp;uact=8&amp;ved=0ahUKEwj5xou80LXVAhVBo48KHX6yDEwQjRwIBw&amp;url=https://www.nationstates.net/page=dispatch/id=546784&amp;psig=AFQjCNEBIq0vfBeod6k4GKbxWN-160f3EQ&amp;ust=1501662869922374" TargetMode="External"/><Relationship Id="rId4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th/url?sa=i&amp;rct=j&amp;q=&amp;esrc=s&amp;source=images&amp;cd=&amp;cad=rja&amp;uact=8&amp;ved=0ahUKEwjYmaOT0LXVAhUJuI8KHR__AR8QjRwIBw&amp;url=http://www3.egat.co.th/ft/&amp;psig=AFQjCNHJ1qguVHZbv0bfr41hahOoePedqA&amp;ust=150166281598824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.th/url?sa=i&amp;rct=j&amp;q=&amp;esrc=s&amp;source=images&amp;cd=&amp;cad=rja&amp;uact=8&amp;ved=0ahUKEwjsruzZz7XVAhUSTI8KHYOgCaQQjRwIBw&amp;url=https://itunes.apple.com/th/app/pea-mobile/id1063710354?mt=8&amp;psig=AFQjCNEnTRudeElHZtWeG0VYwub8TXeHEg&amp;ust=1501662714483063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.th/url?sa=i&amp;rct=j&amp;q=&amp;esrc=s&amp;source=images&amp;cd=&amp;cad=rja&amp;uact=8&amp;ved=0ahUKEwj3yrr8z7XVAhWBqI8KHWW5DOgQjRwIBw&amp;url=https://itunes.apple.com/th/app/smart-life/id651825361?mt=8&amp;psig=AFQjCNEXWd9GF2xDGSzIOfjBg4Qbq35fng&amp;ust=1501662755629487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ogle.co.th/url?sa=i&amp;rct=j&amp;q=&amp;esrc=s&amp;source=images&amp;cd=&amp;cad=rja&amp;uact=8&amp;ved=0ahUKEwj5xou80LXVAhVBo48KHX6yDEwQjRwIBw&amp;url=https://www.nationstates.net/page=dispatch/id=546784&amp;psig=AFQjCNEBIq0vfBeod6k4GKbxWN-160f3EQ&amp;ust=1501662869922374" TargetMode="External"/><Relationship Id="rId4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j5xou80LXVAhVBo48KHX6yDEwQjRwIBw&amp;url=https://www.nationstates.net/page=dispatch/id=546784&amp;psig=AFQjCNEBIq0vfBeod6k4GKbxWN-160f3EQ&amp;ust=1501662869922374" TargetMode="External"/><Relationship Id="rId2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th/url?sa=i&amp;rct=j&amp;q=&amp;esrc=s&amp;source=images&amp;cd=&amp;ved=0ahUKEwjrzZbF0bXVAhUGhrwKHRQFAyUQjRwIBw&amp;url=http://setnews.info/ksl-%E0%B8%9B%E0%B8%B558%E0%B8%81%E0%B8%B3%E0%B9%84%E0%B8%A3815%E0%B8%A5%E0%B9%89%E0%B8%B2%E0%B8%99%E0%B8%9A%E0%B8%B2%E0%B8%97-%E0%B8%A5%E0%B8%94%E0%B8%A5%E0%B8%8750%E0%B9%80%E0%B8%AB%E0%B8%95/&amp;psig=AFQjCNH2fcPpYLtpYaT-oR8lUuhtRSaoGA&amp;ust=1501663203513759" TargetMode="External"/><Relationship Id="rId4" Type="http://schemas.openxmlformats.org/officeDocument/2006/relationships/hyperlink" Target="https://www.google.co.th/url?sa=i&amp;rct=j&amp;q=&amp;esrc=s&amp;source=images&amp;cd=&amp;cad=rja&amp;uact=8&amp;ved=0ahUKEwi4lP6R0bXVAhWGxbwKHamQBCcQjRwIBw&amp;url=https://www.trademarkia.com/company-daihen-corporation-316024-page-1-2&amp;psig=AFQjCNH2qiUvJ-QD1MiQed5DGYG8vg0X2w&amp;ust=150166309500578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j5xou80LXVAhVBo48KHX6yDEwQjRwIBw&amp;url=https://www.nationstates.net/page=dispatch/id=546784&amp;psig=AFQjCNEBIq0vfBeod6k4GKbxWN-160f3EQ&amp;ust=1501662869922374" TargetMode="External"/><Relationship Id="rId2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://www.google.co.th/url?sa=i&amp;rct=j&amp;q=&amp;esrc=s&amp;source=images&amp;cd=&amp;cad=rja&amp;uact=8&amp;ved=0ahUKEwiun7Kd2LXVAhUGLo8KHRRSDPIQjRwIBw&amp;url=http://www.thaitechno.net/dip/home.php?uid=44516&amp;psig=AFQjCNH678NVXZdo6e944mNvvPYJUxjjqw&amp;ust=150166499710428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j5xou80LXVAhVBo48KHX6yDEwQjRwIBw&amp;url=https://www.nationstates.net/page=dispatch/id=546784&amp;psig=AFQjCNEBIq0vfBeod6k4GKbxWN-160f3EQ&amp;ust=1501662869922374" TargetMode="External"/><Relationship Id="rId2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hyperlink" Target="http://www.google.co.th/url?sa=i&amp;rct=j&amp;q=&amp;esrc=s&amp;source=images&amp;cd=&amp;cad=rja&amp;uact=8&amp;ved=0ahUKEwixuNins7fVAhUFzxQKHTjgCNMQjRwIBw&amp;url=http://www.mbtech.co.th/customer.php?lang=en&amp;psig=AFQjCNEarShuyOX55K8dgqVjg0-eeKrfFw&amp;ust=1501723742948014" TargetMode="External"/><Relationship Id="rId4" Type="http://schemas.openxmlformats.org/officeDocument/2006/relationships/hyperlink" Target="http://www.google.co.th/url?sa=i&amp;rct=j&amp;q=&amp;esrc=s&amp;source=images&amp;cd=&amp;cad=rja&amp;uact=8&amp;ved=0ahUKEwiwqJSJtLfVAhVL6xQKHVZdBUUQjRwIBw&amp;url=http://www.carlogos.org/Car-Logos/Isuzu-logo.html&amp;psig=AFQjCNFH3u6q5YvMNjWI8TXul6Ox0pqstg&amp;ust=150172401019568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th/url?sa=i&amp;rct=j&amp;q=&amp;esrc=s&amp;source=images&amp;cd=&amp;cad=rja&amp;uact=8&amp;ved=0ahUKEwj5xou80LXVAhVBo48KHX6yDEwQjRwIBw&amp;url=https://www.nationstates.net/page=dispatch/id=546784&amp;psig=AFQjCNEBIq0vfBeod6k4GKbxWN-160f3EQ&amp;ust=1501662869922374" TargetMode="External"/><Relationship Id="rId2" Type="http://schemas.openxmlformats.org/officeDocument/2006/relationships/hyperlink" Target="https://www.google.co.th/url?sa=i&amp;rct=j&amp;q=&amp;esrc=s&amp;source=images&amp;cd=&amp;cad=rja&amp;uact=8&amp;ved=0ahUKEwj3wqii0LXVAhUFro8KHZyUBw8QjRwIBw&amp;url=https://www.nationstates.net/page=dispatch/id=546784&amp;psig=AFQjCNEBIq0vfBeod6k4GKbxWN-160f3EQ&amp;ust=150166286992237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.th/url?sa=i&amp;rct=j&amp;q=&amp;esrc=s&amp;source=images&amp;cd=&amp;cad=rja&amp;uact=8&amp;ved=0ahUKEwi49Z7fs7fVAhXLNxQKHSPJDUEQjRwIBw&amp;url=http://www.ahqm.com.cn/&amp;psig=AFQjCNFUZ8N-cuKuZqX22hOBlOtSKFIMrQ&amp;ust=1501723874912698" TargetMode="External"/><Relationship Id="rId4" Type="http://schemas.openxmlformats.org/officeDocument/2006/relationships/hyperlink" Target="http://www.google.co.th/url?sa=i&amp;rct=j&amp;q=&amp;esrc=s&amp;source=images&amp;cd=&amp;cad=rja&amp;uact=8&amp;ved=0ahUKEwiwqJSJtLfVAhVL6xQKHVZdBUUQjRwIBw&amp;url=http://www.carlogos.org/Car-Logos/Isuzu-logo.html&amp;psig=AFQjCNFH3u6q5YvMNjWI8TXul6Ox0pqstg&amp;ust=15017240101956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scgbuildingmaterials.com/th/App_Themes/NextCentury/images/brand/sc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3116"/>
            <a:ext cx="8358246" cy="2786082"/>
          </a:xfrm>
          <a:prstGeom prst="rect">
            <a:avLst/>
          </a:prstGeom>
          <a:noFill/>
        </p:spPr>
      </p:pic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0" name="AutoShape 46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2" name="AutoShape 48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4" name="AutoShape 50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32" name="Picture 8" descr="ผลการค้นหารูปภาพสำหรับ มิตรผล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785794"/>
            <a:ext cx="6715172" cy="5500726"/>
          </a:xfrm>
          <a:prstGeom prst="rect">
            <a:avLst/>
          </a:prstGeom>
          <a:noFill/>
        </p:spPr>
      </p:pic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MSAT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0" name="AutoShape 46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2" name="AutoShape 48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4" name="AutoShape 50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46" name="Picture 22" descr="ผลการค้นหารูปภาพสำหรับ EGA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71480"/>
            <a:ext cx="4500594" cy="5429264"/>
          </a:xfrm>
          <a:prstGeom prst="rect">
            <a:avLst/>
          </a:prstGeom>
          <a:noFill/>
        </p:spPr>
      </p:pic>
      <p:sp>
        <p:nvSpPr>
          <p:cNvPr id="1048" name="AutoShape 24" descr="ผลการค้นหารูปภาพสำหรับ MSAT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0" name="AutoShape 46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2" name="AutoShape 48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4" name="AutoShape 50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34" name="Picture 10" descr="ผลการค้นหารูปภาพสำหรับ PE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57166"/>
            <a:ext cx="6286544" cy="6143668"/>
          </a:xfrm>
          <a:prstGeom prst="rect">
            <a:avLst/>
          </a:prstGeom>
          <a:noFill/>
        </p:spPr>
      </p:pic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0" name="AutoShape 46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2" name="AutoShape 48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4" name="AutoShape 50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40" name="Picture 16" descr="ผลการค้นหารูปภาพสำหรับ ME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428604"/>
            <a:ext cx="5857916" cy="6000792"/>
          </a:xfrm>
          <a:prstGeom prst="rect">
            <a:avLst/>
          </a:prstGeom>
          <a:noFill/>
        </p:spPr>
      </p:pic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MSAT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0" name="AutoShape 46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2" name="AutoShape 48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4" name="AutoShape 50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MSA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0" name="AutoShape 36" descr="ผลการค้นหารูปภาพสำหรับ daihen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868363"/>
            <a:ext cx="363855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0" name="AutoShape 46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2" name="AutoShape 48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74" name="AutoShape 50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076" name="Picture 52" descr="ผลการค้นหารูปภาพสำหรับ KSL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1857364"/>
            <a:ext cx="414343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MSA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4338" name="AutoShape 2" descr="ผลการค้นหารูปภาพสำหรับ srithai superware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340" name="Picture 4" descr="ผลการค้นหารูปภาพสำหรับ srithai superwar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2143116"/>
            <a:ext cx="742955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MSA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4338" name="AutoShape 2" descr="ผลการค้นหารูปภาพสำหรับ srithai superware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050" name="AutoShape 2" descr="ผลการค้นหารูปภาพสำหรับ isuzu logo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" name="Picture 6" descr="รูปภาพที่เกี่ยวข้อง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1643050"/>
            <a:ext cx="7715304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30" name="AutoShape 6" descr="ผลการค้นหารูปภาพสำหรับ มิตรผล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4" name="AutoShape 20" descr="ผลการค้นหารูปภาพสำหรับ EG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48" name="AutoShape 24" descr="ผลการค้นหารูปภาพสำหรับ MSA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0" name="AutoShape 26" descr="ผลการค้นหารูปภาพสำหรับ MSAT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2" name="AutoShape 28" descr="ผลการค้นหารูปภาพสำหรับ MSA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593725"/>
            <a:ext cx="3905250" cy="1238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58" name="AutoShape 34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2" name="AutoShape 38" descr="ผลการค้นหารูปภาพสำหรับ daihen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6" name="AutoShape 42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68" name="AutoShape 44" descr="ผลการค้นหารูปภาพสำหรับ KSL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4338" name="AutoShape 2" descr="ผลการค้นหารูปภาพสำหรับ srithai superware"/>
          <p:cNvSpPr>
            <a:spLocks noChangeAspect="1" noChangeArrowheads="1"/>
          </p:cNvSpPr>
          <p:nvPr/>
        </p:nvSpPr>
        <p:spPr bwMode="auto">
          <a:xfrm>
            <a:off x="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050" name="AutoShape 2" descr="ผลการค้นหารูปภาพสำหรับ isuzu logo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" name="Picture 14" descr="รูปภาพที่เกี่ยวข้อง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1571612"/>
            <a:ext cx="8858312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Ravisuda Mahirun</dc:creator>
  <cp:lastModifiedBy>dujnarain</cp:lastModifiedBy>
  <cp:revision>12</cp:revision>
  <dcterms:created xsi:type="dcterms:W3CDTF">2017-08-01T08:21:38Z</dcterms:created>
  <dcterms:modified xsi:type="dcterms:W3CDTF">2017-08-04T06:50:39Z</dcterms:modified>
</cp:coreProperties>
</file>